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617" r:id="rId3"/>
    <p:sldId id="777" r:id="rId4"/>
    <p:sldId id="780" r:id="rId5"/>
    <p:sldId id="781" r:id="rId6"/>
    <p:sldId id="78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748" autoAdjust="0"/>
    <p:restoredTop sz="94660"/>
  </p:normalViewPr>
  <p:slideViewPr>
    <p:cSldViewPr snapToGrid="0">
      <p:cViewPr varScale="1">
        <p:scale>
          <a:sx n="80" d="100"/>
          <a:sy n="80" d="100"/>
        </p:scale>
        <p:origin x="474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6/3/2018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Welkom VWO 5.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4661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Aankomende les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48916" y="2198689"/>
            <a:ext cx="9468852" cy="3880773"/>
          </a:xfrm>
        </p:spPr>
        <p:txBody>
          <a:bodyPr>
            <a:normAutofit/>
          </a:bodyPr>
          <a:lstStyle/>
          <a:p>
            <a:r>
              <a:rPr lang="nl-NL" sz="2500" dirty="0" smtClean="0"/>
              <a:t>Les 1</a:t>
            </a:r>
            <a:r>
              <a:rPr lang="nl-NL" sz="2500" dirty="0" smtClean="0"/>
              <a:t>: SO, start H4 (t/m 4.5)</a:t>
            </a:r>
            <a:br>
              <a:rPr lang="nl-NL" sz="2500" dirty="0" smtClean="0"/>
            </a:br>
            <a:r>
              <a:rPr lang="nl-NL" sz="2500" dirty="0" smtClean="0"/>
              <a:t>les 2: 4.6 t/m 4.14 (anti cyclisch conjunctuurbeleid).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206028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165100"/>
            <a:ext cx="8931102" cy="1777331"/>
          </a:xfrm>
        </p:spPr>
        <p:txBody>
          <a:bodyPr>
            <a:normAutofit/>
          </a:bodyPr>
          <a:lstStyle/>
          <a:p>
            <a:r>
              <a:rPr lang="nl-NL" b="1" dirty="0" smtClean="0"/>
              <a:t>SO H4: 20 minuten de tijd. 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42900" y="2024931"/>
            <a:ext cx="4926932" cy="4748847"/>
          </a:xfrm>
        </p:spPr>
        <p:txBody>
          <a:bodyPr>
            <a:normAutofit/>
          </a:bodyPr>
          <a:lstStyle/>
          <a:p>
            <a:r>
              <a:rPr lang="nl-NL" sz="2500" dirty="0" smtClean="0"/>
              <a:t>Jullie hebben exact 20 minuten voor het SO.</a:t>
            </a:r>
          </a:p>
          <a:p>
            <a:r>
              <a:rPr lang="nl-NL" sz="2500" dirty="0" smtClean="0"/>
              <a:t>succes</a:t>
            </a:r>
            <a:endParaRPr lang="nl-NL" sz="2500" dirty="0" smtClean="0"/>
          </a:p>
          <a:p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2" y="19424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2" y="19975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767192" y="1992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767192" y="195045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767190" y="20249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0" name="Ovaal 19"/>
          <p:cNvSpPr/>
          <p:nvPr/>
        </p:nvSpPr>
        <p:spPr>
          <a:xfrm>
            <a:off x="5767190" y="197527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16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1" name="Ovaal 20"/>
          <p:cNvSpPr/>
          <p:nvPr/>
        </p:nvSpPr>
        <p:spPr>
          <a:xfrm>
            <a:off x="5767190" y="20081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17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2" name="Ovaal 21"/>
          <p:cNvSpPr/>
          <p:nvPr/>
        </p:nvSpPr>
        <p:spPr>
          <a:xfrm>
            <a:off x="5767188" y="19847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18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3" name="Ovaal 22"/>
          <p:cNvSpPr/>
          <p:nvPr/>
        </p:nvSpPr>
        <p:spPr>
          <a:xfrm>
            <a:off x="5767188" y="20081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19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4" name="Ovaal 23"/>
          <p:cNvSpPr/>
          <p:nvPr/>
        </p:nvSpPr>
        <p:spPr>
          <a:xfrm>
            <a:off x="5767186" y="20081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20.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56406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885000"/>
                            </p:stCondLst>
                            <p:childTnLst>
                              <p:par>
                                <p:cTn id="6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7" dur="59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944000"/>
                            </p:stCondLst>
                            <p:childTnLst>
                              <p:par>
                                <p:cTn id="6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1" dur="59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3000"/>
                            </p:stCondLst>
                            <p:childTnLst>
                              <p:par>
                                <p:cTn id="7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5" dur="59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62000"/>
                            </p:stCondLst>
                            <p:childTnLst>
                              <p:par>
                                <p:cTn id="7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9" dur="59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121000"/>
                            </p:stCondLst>
                            <p:childTnLst>
                              <p:par>
                                <p:cTn id="8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3" dur="59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20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165100"/>
            <a:ext cx="8931102" cy="1777331"/>
          </a:xfrm>
        </p:spPr>
        <p:txBody>
          <a:bodyPr>
            <a:normAutofit/>
          </a:bodyPr>
          <a:lstStyle/>
          <a:p>
            <a:r>
              <a:rPr lang="nl-NL" b="1" dirty="0" smtClean="0"/>
              <a:t>Restant van de les, start H4 opgave 4.1 t/m 4.5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42900" y="2024931"/>
            <a:ext cx="4926932" cy="4748847"/>
          </a:xfrm>
        </p:spPr>
        <p:txBody>
          <a:bodyPr>
            <a:normAutofit/>
          </a:bodyPr>
          <a:lstStyle/>
          <a:p>
            <a:r>
              <a:rPr lang="nl-NL" sz="2500" dirty="0" smtClean="0"/>
              <a:t>Over 15 minuten spreken we de opgaves na.</a:t>
            </a:r>
          </a:p>
          <a:p>
            <a:r>
              <a:rPr lang="nl-NL" sz="2500" dirty="0" smtClean="0"/>
              <a:t>Daarna zit de les erop.</a:t>
            </a:r>
          </a:p>
          <a:p>
            <a:r>
              <a:rPr lang="nl-NL" sz="2500" dirty="0" smtClean="0"/>
              <a:t>Let op, vrijdag veel stof, vooruit werken kan geen kwaad.</a:t>
            </a:r>
          </a:p>
          <a:p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2" y="19424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2" y="19975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767192" y="1992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767192" y="195045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767190" y="20249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05180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91055"/>
          <a:stretch/>
        </p:blipFill>
        <p:spPr>
          <a:xfrm>
            <a:off x="0" y="0"/>
            <a:ext cx="8566484" cy="613611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75796"/>
          <a:stretch/>
        </p:blipFill>
        <p:spPr>
          <a:xfrm>
            <a:off x="0" y="0"/>
            <a:ext cx="8566484" cy="1660358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68430"/>
          <a:stretch/>
        </p:blipFill>
        <p:spPr>
          <a:xfrm>
            <a:off x="0" y="0"/>
            <a:ext cx="8566484" cy="2165684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60186"/>
          <a:stretch/>
        </p:blipFill>
        <p:spPr>
          <a:xfrm>
            <a:off x="0" y="0"/>
            <a:ext cx="8566484" cy="2731168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51592"/>
          <a:stretch/>
        </p:blipFill>
        <p:spPr>
          <a:xfrm>
            <a:off x="0" y="0"/>
            <a:ext cx="8566484" cy="3320716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34755"/>
          <a:stretch/>
        </p:blipFill>
        <p:spPr>
          <a:xfrm>
            <a:off x="0" y="0"/>
            <a:ext cx="8566484" cy="4475747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24056"/>
          <a:stretch/>
        </p:blipFill>
        <p:spPr>
          <a:xfrm>
            <a:off x="0" y="0"/>
            <a:ext cx="8566484" cy="5209674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b="17216"/>
          <a:stretch/>
        </p:blipFill>
        <p:spPr>
          <a:xfrm>
            <a:off x="0" y="0"/>
            <a:ext cx="8566484" cy="5678905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 rotWithShape="1">
          <a:blip r:embed="rId2"/>
          <a:srcRect l="-421" t="-1052" r="421" b="8797"/>
          <a:stretch/>
        </p:blipFill>
        <p:spPr>
          <a:xfrm>
            <a:off x="0" y="-1"/>
            <a:ext cx="8566484" cy="6328611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566484" cy="6859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86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 2: het anti cyclisch conjunctuurbeleid.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86328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3089</TotalTime>
  <Words>118</Words>
  <Application>Microsoft Office PowerPoint</Application>
  <PresentationFormat>Breedbeeld</PresentationFormat>
  <Paragraphs>46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Facet</vt:lpstr>
      <vt:lpstr>Welkom VWO 5.</vt:lpstr>
      <vt:lpstr>Aankomende les </vt:lpstr>
      <vt:lpstr>SO H4: 20 minuten de tijd. </vt:lpstr>
      <vt:lpstr>Restant van de les, start H4 opgave 4.1 t/m 4.5</vt:lpstr>
      <vt:lpstr>PowerPoint-presentatie</vt:lpstr>
      <vt:lpstr>Les 2: het anti cyclisch conjunctuurbeleid.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Welkom VWO 5.</dc:title>
  <dc:creator>Jacobs, B (Bas)</dc:creator>
  <cp:lastModifiedBy>Bas Jacobs</cp:lastModifiedBy>
  <cp:revision>330</cp:revision>
  <dcterms:created xsi:type="dcterms:W3CDTF">2017-08-27T09:00:36Z</dcterms:created>
  <dcterms:modified xsi:type="dcterms:W3CDTF">2018-06-03T10:11:28Z</dcterms:modified>
</cp:coreProperties>
</file>