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77" r:id="rId4"/>
    <p:sldId id="780" r:id="rId5"/>
    <p:sldId id="781" r:id="rId6"/>
    <p:sldId id="7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SO, start H4 (t/m 4.5)</a:t>
            </a:r>
            <a:br>
              <a:rPr lang="nl-NL" sz="2500" dirty="0" smtClean="0"/>
            </a:br>
            <a:r>
              <a:rPr lang="nl-NL" sz="2500" dirty="0" smtClean="0"/>
              <a:t>les 2: 4.6 t/m 4.14 (anti cyclisch conjunctuurbeleid).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SO H4: 20 minuten de tijd.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Jullie hebben exact 20 minuten voor het SO.</a:t>
            </a:r>
          </a:p>
          <a:p>
            <a:r>
              <a:rPr lang="nl-NL" sz="2500" dirty="0" smtClean="0"/>
              <a:t>succes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90" y="19752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90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88" y="1984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88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Ovaal 23"/>
          <p:cNvSpPr/>
          <p:nvPr/>
        </p:nvSpPr>
        <p:spPr>
          <a:xfrm>
            <a:off x="5767186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4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Restant van de les, start H4 opgave 4.1 t/m 4.5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15 minuten spreken we de opgaves na.</a:t>
            </a:r>
          </a:p>
          <a:p>
            <a:r>
              <a:rPr lang="nl-NL" sz="2500" dirty="0" smtClean="0"/>
              <a:t>Daarna zit de les erop.</a:t>
            </a:r>
          </a:p>
          <a:p>
            <a:r>
              <a:rPr lang="nl-NL" sz="2500" dirty="0" smtClean="0"/>
              <a:t>Let op, vrijdag veel stof, vooruit werken kan geen kwaad.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055"/>
          <a:stretch/>
        </p:blipFill>
        <p:spPr>
          <a:xfrm>
            <a:off x="0" y="0"/>
            <a:ext cx="8566484" cy="613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796"/>
          <a:stretch/>
        </p:blipFill>
        <p:spPr>
          <a:xfrm>
            <a:off x="0" y="0"/>
            <a:ext cx="8566484" cy="1660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8430"/>
          <a:stretch/>
        </p:blipFill>
        <p:spPr>
          <a:xfrm>
            <a:off x="0" y="0"/>
            <a:ext cx="8566484" cy="21656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186"/>
          <a:stretch/>
        </p:blipFill>
        <p:spPr>
          <a:xfrm>
            <a:off x="0" y="0"/>
            <a:ext cx="8566484" cy="27311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1592"/>
          <a:stretch/>
        </p:blipFill>
        <p:spPr>
          <a:xfrm>
            <a:off x="0" y="0"/>
            <a:ext cx="8566484" cy="33207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755"/>
          <a:stretch/>
        </p:blipFill>
        <p:spPr>
          <a:xfrm>
            <a:off x="0" y="0"/>
            <a:ext cx="8566484" cy="44757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4056"/>
          <a:stretch/>
        </p:blipFill>
        <p:spPr>
          <a:xfrm>
            <a:off x="0" y="0"/>
            <a:ext cx="8566484" cy="52096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16"/>
          <a:stretch/>
        </p:blipFill>
        <p:spPr>
          <a:xfrm>
            <a:off x="0" y="0"/>
            <a:ext cx="8566484" cy="567890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l="-421" t="-1052" r="421" b="8797"/>
          <a:stretch/>
        </p:blipFill>
        <p:spPr>
          <a:xfrm>
            <a:off x="0" y="-1"/>
            <a:ext cx="8566484" cy="63286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66484" cy="685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het anti cyclisch conjunctuurbeleid.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3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3089</TotalTime>
  <Words>118</Words>
  <Application>Microsoft Office PowerPoint</Application>
  <PresentationFormat>Breedbeeld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Welkom VWO 5.</vt:lpstr>
      <vt:lpstr>Aankomende les </vt:lpstr>
      <vt:lpstr>SO H4: 20 minuten de tijd. </vt:lpstr>
      <vt:lpstr>Restant van de les, start H4 opgave 4.1 t/m 4.5</vt:lpstr>
      <vt:lpstr>PowerPoint-presentatie</vt:lpstr>
      <vt:lpstr>Les 2: het anti cyclisch conjunctuurbeleid.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330</cp:revision>
  <dcterms:created xsi:type="dcterms:W3CDTF">2017-08-27T09:00:36Z</dcterms:created>
  <dcterms:modified xsi:type="dcterms:W3CDTF">2018-06-03T10:11:28Z</dcterms:modified>
</cp:coreProperties>
</file>